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996" r:id="rId1"/>
    <p:sldMasterId id="2147484152" r:id="rId2"/>
    <p:sldMasterId id="2147484260" r:id="rId3"/>
    <p:sldMasterId id="2147484284" r:id="rId4"/>
    <p:sldMasterId id="2147484296" r:id="rId5"/>
    <p:sldMasterId id="2147484332" r:id="rId6"/>
    <p:sldMasterId id="2147484344" r:id="rId7"/>
  </p:sldMasterIdLst>
  <p:notesMasterIdLst>
    <p:notesMasterId r:id="rId22"/>
  </p:notesMasterIdLst>
  <p:sldIdLst>
    <p:sldId id="256" r:id="rId8"/>
    <p:sldId id="257" r:id="rId9"/>
    <p:sldId id="258" r:id="rId10"/>
    <p:sldId id="260" r:id="rId11"/>
    <p:sldId id="261" r:id="rId12"/>
    <p:sldId id="259" r:id="rId13"/>
    <p:sldId id="269" r:id="rId14"/>
    <p:sldId id="267" r:id="rId15"/>
    <p:sldId id="265" r:id="rId16"/>
    <p:sldId id="262" r:id="rId17"/>
    <p:sldId id="268" r:id="rId18"/>
    <p:sldId id="264" r:id="rId19"/>
    <p:sldId id="270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6" autoAdjust="0"/>
    <p:restoredTop sz="94660"/>
  </p:normalViewPr>
  <p:slideViewPr>
    <p:cSldViewPr>
      <p:cViewPr>
        <p:scale>
          <a:sx n="55" d="100"/>
          <a:sy n="55" d="100"/>
        </p:scale>
        <p:origin x="-8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02E54-6F16-4CA7-B6AE-ADA90CB1D92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9F0F-9D9D-435C-84B3-999F5EDBA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43200" y="304800"/>
            <a:ext cx="3429000" cy="80467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442" y="34989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31" y="1428136"/>
            <a:ext cx="6423660" cy="49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685800"/>
            <a:ext cx="7467600" cy="5562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2514600"/>
            <a:ext cx="73533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৮টি ডিমের দামঃ ৭২ টাকা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১টি ডিমের দামঃ(৭২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8) 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 টাকা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১৫টি ডিমের দাম (৯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১৫)টাকা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১৩৫টাকা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85800"/>
            <a:ext cx="43434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[সমাধান]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410200"/>
            <a:ext cx="2133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উত্তরঃ১৩৫ টাকা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78311" y="4252834"/>
            <a:ext cx="3217783" cy="1665508"/>
            <a:chOff x="348291" y="4242816"/>
            <a:chExt cx="3217783" cy="1665508"/>
          </a:xfrm>
        </p:grpSpPr>
        <p:pic>
          <p:nvPicPr>
            <p:cNvPr id="10" name="Picture 9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291" y="4291304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018" y="4247499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574" y="424750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4" name="Picture 1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3725" y="424281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421" y="4247498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Picture 15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0693" y="482668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7" name="Picture 16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99" y="4785313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Picture 17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8271" y="482668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0" name="Picture 19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4535" y="5414315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1" name="Picture 20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999" y="5414315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2" name="Picture 21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132" y="5399973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3" name="Picture 22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0693" y="5400122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4" name="Picture 2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98" y="535542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5" name="Picture 2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9119" y="4785313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6" name="Picture 25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1747" y="482668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30" name="Right Arrow 29"/>
          <p:cNvSpPr/>
          <p:nvPr/>
        </p:nvSpPr>
        <p:spPr>
          <a:xfrm>
            <a:off x="5240048" y="152468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309122" y="317299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338293" y="5299015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4514" y="1536172"/>
            <a:ext cx="161084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৮টি ডিম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20346" y="3257521"/>
            <a:ext cx="150635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১টি ডিম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5355420"/>
            <a:ext cx="1371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১৫টি ডিম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0" y="3172999"/>
            <a:ext cx="242497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?   টাকা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69101" y="1524688"/>
            <a:ext cx="242015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৭২ টাকা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69101" y="5356665"/>
            <a:ext cx="226775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                  ?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isCAYQT1W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18" y="3319085"/>
            <a:ext cx="535978" cy="4946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345496" y="1179669"/>
            <a:ext cx="2339695" cy="1037133"/>
            <a:chOff x="291387" y="632377"/>
            <a:chExt cx="2339695" cy="1037133"/>
          </a:xfrm>
        </p:grpSpPr>
        <p:pic>
          <p:nvPicPr>
            <p:cNvPr id="11" name="Picture 10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387" y="660494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0" name="Picture 39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924" y="632377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1" name="Picture 40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346" y="646639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4" name="Picture 4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104" y="1141317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5" name="Picture 4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171" y="646639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6" name="Picture 45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2637" y="1141317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7" name="Picture 46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4946" y="1141317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8" name="Picture 47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496" y="1174832"/>
              <a:ext cx="535978" cy="49467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026087" y="211814"/>
            <a:ext cx="160122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 rot="10800000">
            <a:off x="1295400" y="1143000"/>
            <a:ext cx="6324600" cy="3581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2819400" y="1447800"/>
            <a:ext cx="2895600" cy="758952"/>
          </a:xfrm>
          <a:prstGeom prst="ellipse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6684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948497"/>
            <a:ext cx="5867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 ৪টি কলমের মূল্য ৮০ টাকা ।১০ টি কলমের মূল্য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914400" y="678873"/>
            <a:ext cx="7086600" cy="46482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447800"/>
            <a:ext cx="594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টি কলমের দাম ৮০ টাকা</a:t>
            </a:r>
          </a:p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টি কলমের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দাম( ৮০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৪)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২০টাকা</a:t>
            </a:r>
          </a:p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টি কলমের দাম(২০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২০০ টাকা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উত্তরঃ২০০ টাকা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1200" y="635358"/>
            <a:ext cx="4572000" cy="10332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2369" y="798051"/>
            <a:ext cx="3810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91" y="1856509"/>
            <a:ext cx="5389418" cy="38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0338" y="1063097"/>
            <a:ext cx="2177460" cy="1988606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457200" y="557645"/>
            <a:ext cx="6373091" cy="58674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মোঃ দেলোয়ার হোসেন</a:t>
            </a:r>
          </a:p>
          <a:p>
            <a:pPr algn="ctr"/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১৬৫ নং </a:t>
            </a:r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নওগাঁও </a:t>
            </a:r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বালিকা সরকারি প্রাথমিক বিদ্যালয়</a:t>
            </a:r>
          </a:p>
          <a:p>
            <a:pPr algn="ctr"/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মতলব (দ), </a:t>
            </a:r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-০১৮১৮৫৮০৫৫৩</a:t>
            </a:r>
            <a:endParaRPr lang="en-US" sz="24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990600"/>
            <a:ext cx="6162367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বিষয়ঃ  গণিত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শ্রেণীঃ  পঞ্চম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23646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53340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23622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৭)৪৯(১৬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৭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৪২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4255026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8464" y="228600"/>
            <a:ext cx="32014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47801"/>
            <a:ext cx="4114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০৩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514601"/>
            <a:ext cx="4114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ঐকিক  নিয়ম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86201"/>
            <a:ext cx="457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পৃষ্ঠাঃ   ১৭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4062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শিখনফলঃ-</a:t>
            </a:r>
            <a:endParaRPr lang="bn-BD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কথায় ও চিত্রে বর্ণিত সমস্যাকে গাণিতিক প্রক্রিয়ার ব্যবহার করে প্রকাশ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2819400" cy="36450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2362200" y="4693484"/>
            <a:ext cx="39624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পৃষ্ঠা</a:t>
            </a:r>
            <a:r>
              <a:rPr lang="en-US" sz="4400" dirty="0" smtClean="0"/>
              <a:t>=</a:t>
            </a:r>
            <a:r>
              <a:rPr lang="bn-BD" sz="4400" dirty="0" smtClean="0"/>
              <a:t>১৭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23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05934"/>
            <a:ext cx="4114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315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 টি ডিমের দাম ৭২ টাকা। এরুপ ১৫টি ডিম ক্রয় করতে কত টাকার প্রয়োজন?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33979" y="841822"/>
            <a:ext cx="2307270" cy="1074338"/>
            <a:chOff x="533979" y="841822"/>
            <a:chExt cx="2307270" cy="1074338"/>
          </a:xfrm>
        </p:grpSpPr>
        <p:pic>
          <p:nvPicPr>
            <p:cNvPr id="2" name="Picture 1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252" y="920392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69" y="90214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6960" y="841822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5" name="Picture 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6255" y="902145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6" name="Picture 5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9401" y="142215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7" name="Picture 6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979" y="1422151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8" name="Picture 7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9710" y="1422148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5421" y="1422149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pic>
        <p:nvPicPr>
          <p:cNvPr id="10" name="Picture 9" descr="isCAYQT1W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24" y="3121139"/>
            <a:ext cx="521539" cy="4940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525760" y="4185951"/>
            <a:ext cx="2944326" cy="1635758"/>
            <a:chOff x="525760" y="4185951"/>
            <a:chExt cx="2944326" cy="1635758"/>
          </a:xfrm>
        </p:grpSpPr>
        <p:pic>
          <p:nvPicPr>
            <p:cNvPr id="11" name="Picture 10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313" y="4200625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288" y="4185953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8430" y="420062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4" name="Picture 1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6960" y="4185952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Picture 1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8547" y="4185951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Picture 15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60" y="5325852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7" name="Picture 16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7160" y="4798725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Picture 17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1996" y="474826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9" name="Picture 18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9753" y="4810229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0" name="Picture 19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815" y="4759471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1" name="Picture 20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837" y="4748261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2" name="Picture 21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568" y="5310517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3" name="Picture 22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9752" y="5313846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4" name="Picture 23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8002" y="528406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5" name="Picture 24" descr="isCAYQT1WV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7346" y="5327700"/>
              <a:ext cx="521539" cy="49400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3352800" y="1008530"/>
            <a:ext cx="1752600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৮টি 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332622" y="920392"/>
            <a:ext cx="1295400" cy="66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1063500"/>
            <a:ext cx="18298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৭২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8116" y="3138685"/>
            <a:ext cx="189728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১টি 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463978" y="3034979"/>
            <a:ext cx="1295400" cy="66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5904" y="3138685"/>
            <a:ext cx="16774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8268" y="4863766"/>
            <a:ext cx="1744014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১৫টি 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463978" y="4712566"/>
            <a:ext cx="1295400" cy="66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1857" y="4875100"/>
            <a:ext cx="16774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685</TotalTime>
  <Words>191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1_Couture</vt:lpstr>
      <vt:lpstr>1_Angles</vt:lpstr>
      <vt:lpstr>Flow</vt:lpstr>
      <vt:lpstr>Concourse</vt:lpstr>
      <vt:lpstr>Angles</vt:lpstr>
      <vt:lpstr>Civic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104</cp:revision>
  <dcterms:created xsi:type="dcterms:W3CDTF">2006-08-16T00:00:00Z</dcterms:created>
  <dcterms:modified xsi:type="dcterms:W3CDTF">2016-02-24T06:12:42Z</dcterms:modified>
</cp:coreProperties>
</file>